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EF09-EDF9-4E0C-8A0D-4FA7DC80EF2E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B65B-9AD5-4958-A02A-5BFEC5698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EF09-EDF9-4E0C-8A0D-4FA7DC80EF2E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B65B-9AD5-4958-A02A-5BFEC5698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EF09-EDF9-4E0C-8A0D-4FA7DC80EF2E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B65B-9AD5-4958-A02A-5BFEC5698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EF09-EDF9-4E0C-8A0D-4FA7DC80EF2E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B65B-9AD5-4958-A02A-5BFEC5698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EF09-EDF9-4E0C-8A0D-4FA7DC80EF2E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B65B-9AD5-4958-A02A-5BFEC5698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EF09-EDF9-4E0C-8A0D-4FA7DC80EF2E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B65B-9AD5-4958-A02A-5BFEC5698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EF09-EDF9-4E0C-8A0D-4FA7DC80EF2E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B65B-9AD5-4958-A02A-5BFEC5698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EF09-EDF9-4E0C-8A0D-4FA7DC80EF2E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B65B-9AD5-4958-A02A-5BFEC5698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EF09-EDF9-4E0C-8A0D-4FA7DC80EF2E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B65B-9AD5-4958-A02A-5BFEC5698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EF09-EDF9-4E0C-8A0D-4FA7DC80EF2E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B65B-9AD5-4958-A02A-5BFEC5698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EF09-EDF9-4E0C-8A0D-4FA7DC80EF2E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B65B-9AD5-4958-A02A-5BFEC5698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DEF09-EDF9-4E0C-8A0D-4FA7DC80EF2E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6B65B-9AD5-4958-A02A-5BFEC5698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ГБОУ ВПО Первый МГМУ им.И.М. Сеченова</a:t>
            </a:r>
            <a:br>
              <a:rPr lang="ru-RU" sz="3200" dirty="0" smtClean="0"/>
            </a:br>
            <a:r>
              <a:rPr lang="ru-RU" sz="3200" dirty="0" smtClean="0"/>
              <a:t>Центр Магистерских программ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85926"/>
            <a:ext cx="9144000" cy="4714908"/>
          </a:xfrm>
        </p:spPr>
        <p:txBody>
          <a:bodyPr>
            <a:normAutofit fontScale="77500" lnSpcReduction="2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Презентация ВКР ( Магистерской диссертации) </a:t>
            </a:r>
            <a:r>
              <a:rPr lang="ru-RU" sz="2400" dirty="0" smtClean="0">
                <a:solidFill>
                  <a:schemeClr val="tx1"/>
                </a:solidFill>
              </a:rPr>
              <a:t>студентки 1 курса магистратуры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Специальность : менеджмент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Гамбург Анастасии </a:t>
            </a:r>
            <a:r>
              <a:rPr lang="ru-RU" sz="2400" dirty="0" smtClean="0">
                <a:solidFill>
                  <a:schemeClr val="tx1"/>
                </a:solidFill>
              </a:rPr>
              <a:t>Михайловны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3800" dirty="0" smtClean="0">
              <a:solidFill>
                <a:schemeClr val="tx1"/>
              </a:solidFill>
            </a:endParaRPr>
          </a:p>
          <a:p>
            <a:r>
              <a:rPr lang="ru-RU" sz="3800" dirty="0" smtClean="0">
                <a:solidFill>
                  <a:schemeClr val="tx1"/>
                </a:solidFill>
              </a:rPr>
              <a:t>Тема: </a:t>
            </a:r>
            <a:r>
              <a:rPr lang="ru-RU" sz="3800" dirty="0" smtClean="0">
                <a:solidFill>
                  <a:schemeClr val="tx1"/>
                </a:solidFill>
              </a:rPr>
              <a:t>« Обоснование выбора организационно – правовой формы образовательного учреждения на примере ПМГМУ им.Сеченова»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sz="3000" dirty="0" err="1" smtClean="0">
                <a:solidFill>
                  <a:schemeClr val="tx1"/>
                </a:solidFill>
              </a:rPr>
              <a:t>Науч.руководитель</a:t>
            </a:r>
            <a:r>
              <a:rPr lang="ru-RU" sz="3000" dirty="0" smtClean="0">
                <a:solidFill>
                  <a:schemeClr val="tx1"/>
                </a:solidFill>
              </a:rPr>
              <a:t>: </a:t>
            </a:r>
            <a:r>
              <a:rPr lang="ru-RU" sz="3000" dirty="0" err="1" smtClean="0">
                <a:solidFill>
                  <a:schemeClr val="tx1"/>
                </a:solidFill>
              </a:rPr>
              <a:t>д.э.н</a:t>
            </a:r>
            <a:r>
              <a:rPr lang="ru-RU" sz="3000" dirty="0" smtClean="0">
                <a:solidFill>
                  <a:schemeClr val="tx1"/>
                </a:solidFill>
              </a:rPr>
              <a:t>., профессор </a:t>
            </a:r>
            <a:r>
              <a:rPr lang="ru-RU" sz="3000" dirty="0" smtClean="0">
                <a:solidFill>
                  <a:schemeClr val="tx1"/>
                </a:solidFill>
              </a:rPr>
              <a:t>Федорова </a:t>
            </a:r>
            <a:r>
              <a:rPr lang="ru-RU" sz="3000" dirty="0" smtClean="0">
                <a:solidFill>
                  <a:schemeClr val="tx1"/>
                </a:solidFill>
              </a:rPr>
              <a:t>Юлия Вячеславовна</a:t>
            </a:r>
            <a:endParaRPr lang="ru-RU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Выбранная тема посвящена одному из важнейших вопросов, возникающих при рассмотрении проблем реализации </a:t>
            </a:r>
            <a:r>
              <a:rPr lang="ru-RU" dirty="0" smtClean="0"/>
              <a:t>перехода от имеющейся организационно-правовой формы к новой или при ее первоначальном выборе в организации. В связи с периодическими нововведениями в </a:t>
            </a:r>
            <a:r>
              <a:rPr lang="ru-RU" dirty="0" smtClean="0"/>
              <a:t>законодательстве, этот вопрос остается </a:t>
            </a:r>
            <a:r>
              <a:rPr lang="ru-RU" dirty="0" smtClean="0"/>
              <a:t>о</a:t>
            </a:r>
            <a:r>
              <a:rPr lang="ru-RU" dirty="0" smtClean="0"/>
              <a:t>дним из наиболее сложных и непроработанных  в системе.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ГБОУ ВПО Первый МГМУ им. И.М. Сеченова в структуре образовательных учреждений Российской Федерации.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Актуальные экономические , социальные и </a:t>
            </a:r>
            <a:r>
              <a:rPr lang="ru-RU" dirty="0" smtClean="0"/>
              <a:t>юридические факторы, влияющие на выбор организационно-правовой формы для каждой организации в сфере образования.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данной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Выявить основные экономические, юридические и социальные факторы, влияющие на выбор организационно-правовой формы ВУЗа, сформулировать критерии, по которым организация сможет ориентироваться при выборе или переходе от одной к другой форме, рассмотреть механизм реализации перехода на примере ПМГМУ им.Сеченова, сформулировать выводы и рекомендации по проделанной работе.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Благодарю за внимание!</a:t>
            </a:r>
            <a:endParaRPr lang="ru-RU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496</TotalTime>
  <Words>196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ГБОУ ВПО Первый МГМУ им.И.М. Сеченова Центр Магистерских программ</vt:lpstr>
      <vt:lpstr>Актуальность работы</vt:lpstr>
      <vt:lpstr>Объект исследования</vt:lpstr>
      <vt:lpstr>Предмет исследования</vt:lpstr>
      <vt:lpstr>Цель данной работы</vt:lpstr>
      <vt:lpstr>Слайд 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ВПО Первый МГМУ им.И.М. Сеченова Центр Магистерских программ</dc:title>
  <dc:creator>Анастасия</dc:creator>
  <cp:lastModifiedBy>Анастасия</cp:lastModifiedBy>
  <cp:revision>44</cp:revision>
  <dcterms:created xsi:type="dcterms:W3CDTF">2016-01-24T13:07:57Z</dcterms:created>
  <dcterms:modified xsi:type="dcterms:W3CDTF">2016-01-28T11:44:08Z</dcterms:modified>
</cp:coreProperties>
</file>